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8" r:id="rId3"/>
    <p:sldId id="345" r:id="rId4"/>
    <p:sldId id="272" r:id="rId5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148"/>
    <a:srgbClr val="672E7E"/>
    <a:srgbClr val="ED7D31"/>
    <a:srgbClr val="259B41"/>
    <a:srgbClr val="868686"/>
    <a:srgbClr val="54263C"/>
    <a:srgbClr val="9B476F"/>
    <a:srgbClr val="1E8035"/>
    <a:srgbClr val="391123"/>
    <a:srgbClr val="B76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5" y="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B8997B2-7CE6-49D9-AF5B-8FD62A865C2B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9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9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686B7AA8-3498-4394-9A59-9EFFEF347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4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59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2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6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6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3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24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6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53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9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6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2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5A889-3821-44C2-8F62-C3FA7C8451CA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4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-24387"/>
            <a:ext cx="12192000" cy="6882388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971" y="878889"/>
            <a:ext cx="6851251" cy="2914441"/>
          </a:xfrm>
        </p:spPr>
        <p:txBody>
          <a:bodyPr>
            <a:noAutofit/>
          </a:bodyPr>
          <a:lstStyle/>
          <a:p>
            <a:pPr algn="l">
              <a:lnSpc>
                <a:spcPts val="6000"/>
              </a:lnSpc>
            </a:pPr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AFRICAN UNION AGENDA 2063 </a:t>
            </a:r>
            <a:b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b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Policy Guidelines on Reporting</a:t>
            </a:r>
            <a:b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en-US" sz="2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8358" y="3522384"/>
            <a:ext cx="7027093" cy="2591813"/>
          </a:xfrm>
        </p:spPr>
        <p:txBody>
          <a:bodyPr>
            <a:normAutofit/>
          </a:bodyPr>
          <a:lstStyle/>
          <a:p>
            <a:endParaRPr lang="en-US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/>
            <a:endParaRPr lang="en-US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/>
            <a:endParaRPr lang="en-US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May 2021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Addis Ababa</a:t>
            </a:r>
          </a:p>
          <a:p>
            <a:pPr algn="l"/>
            <a:endParaRPr 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C856BA-4681-6B43-9B3F-E62C538F60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474" t="9963" r="7746" b="16584"/>
          <a:stretch/>
        </p:blipFill>
        <p:spPr>
          <a:xfrm>
            <a:off x="7975108" y="-71021"/>
            <a:ext cx="4216892" cy="69290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253" y="4801416"/>
            <a:ext cx="4466133" cy="2154987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1812" y="48716"/>
            <a:ext cx="1620188" cy="781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100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2576" y="1461392"/>
            <a:ext cx="9920748" cy="4428420"/>
          </a:xfrm>
        </p:spPr>
        <p:txBody>
          <a:bodyPr>
            <a:noAutofit/>
          </a:bodyPr>
          <a:lstStyle/>
          <a:p>
            <a:pPr marL="460375" indent="-3429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second biennial report on the implementation of Agenda 2063 will be presented to the Assembly of Heads of State during the February 2022 Summit.</a:t>
            </a:r>
          </a:p>
          <a:p>
            <a:pPr marL="460375" indent="-3429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 part of the preparations of the report, AUDA-NEPAD, the African Union  Commission and other stake holders continue to engage Member States and RECs in building their capacity to report on Agenda 2063.</a:t>
            </a:r>
          </a:p>
          <a:p>
            <a:pPr marL="460375" lvl="0" indent="-3429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This is being achieved by Rolling -out the Monitoring and Evaluation Framework and the Data Collection Tools for Agenda 2063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</a:p>
          <a:p>
            <a:pPr marL="460375" lvl="0" indent="-3429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rgbClr val="4472C4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Member States are expected to compile their reports which are subsequently validated at sub- regional and at national level before submitting the same to AUDA-NEPAD and African Union  Commission by 31st August 2021.</a:t>
            </a:r>
          </a:p>
          <a:p>
            <a:pPr marL="460375" indent="-3429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endParaRPr lang="en-US" sz="24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7475" indent="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  <a:buNone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34907" y="302938"/>
            <a:ext cx="87949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Policy Guidelines on Agenda 2063 Reporting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885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2576" y="1461392"/>
            <a:ext cx="9920748" cy="4428420"/>
          </a:xfrm>
        </p:spPr>
        <p:txBody>
          <a:bodyPr>
            <a:noAutofit/>
          </a:bodyPr>
          <a:lstStyle/>
          <a:p>
            <a:pPr marL="460375" indent="-3429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Submission of the reports on time will ensure that the Continental report is compiled and ready to be submitted to the Policy organs.</a:t>
            </a:r>
          </a:p>
          <a:p>
            <a:pPr marL="460375" indent="-3429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Continental Report will then be presented to the Ambassadorial Committee on implementation of Agenda 2063 and then to the Ministerial Follow-up Committee on the Implementation of Agenda 2063.</a:t>
            </a:r>
          </a:p>
          <a:p>
            <a:pPr marL="460375" lvl="0" indent="-3429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rgbClr val="4472C4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continental Report is also presented to the Champion of Agenda 2063.</a:t>
            </a:r>
          </a:p>
          <a:p>
            <a:pPr marL="460375" lvl="0" indent="-3429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rgbClr val="4472C4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Selected </a:t>
            </a:r>
            <a:r>
              <a:rPr lang="en-US" sz="2000">
                <a:solidFill>
                  <a:srgbClr val="4472C4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Member States </a:t>
            </a:r>
            <a:r>
              <a:rPr lang="en-US" sz="2000" dirty="0">
                <a:solidFill>
                  <a:srgbClr val="4472C4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will be invited to present their reports at the 2022 Summit for purposes </a:t>
            </a:r>
            <a:r>
              <a:rPr lang="en-US" sz="2000">
                <a:solidFill>
                  <a:srgbClr val="4472C4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of peer </a:t>
            </a:r>
            <a:r>
              <a:rPr lang="en-US" sz="2000" dirty="0">
                <a:solidFill>
                  <a:srgbClr val="4472C4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learning</a:t>
            </a:r>
          </a:p>
          <a:p>
            <a:pPr marL="460375" lvl="0" indent="-3429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2000" dirty="0">
                <a:solidFill>
                  <a:srgbClr val="4472C4">
                    <a:lumMod val="50000"/>
                  </a:srgb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Continental report  will be presented to the 2022 Assembly by the Champion of Agenda 2063</a:t>
            </a:r>
            <a:r>
              <a:rPr lang="en-US" sz="20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34907" y="302938"/>
            <a:ext cx="87949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Policy Guidelines on Agenda 2063 Reporting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040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12192000" cy="6862917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98196" y="5875070"/>
            <a:ext cx="9144000" cy="657872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You • </a:t>
            </a:r>
            <a:r>
              <a:rPr lang="ar-EG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شكرا </a:t>
            </a:r>
            <a:r>
              <a:rPr lang="en-US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• Merci • Obrigado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313" y="512248"/>
            <a:ext cx="5983767" cy="567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009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SCBFAM Program Budget Presentation - Bahir Dar May 2018.pptx [Read-Only]" id="{441E9F44-4F44-431F-A7F3-10BFD939A1A1}" vid="{BC567A5B-422A-4450-9AE8-896A147FD5C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GSCBFAM Program Budget Presentation - Bahir Dar May 2018</Template>
  <TotalTime>4486</TotalTime>
  <Words>261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Helvetica</vt:lpstr>
      <vt:lpstr>Segoe UI</vt:lpstr>
      <vt:lpstr>Office Theme</vt:lpstr>
      <vt:lpstr> AFRICAN UNION AGENDA 2063   Policy Guidelines on Reporting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Draft 2020 AUC Program Budget</dc:title>
  <dc:creator>Alem</dc:creator>
  <cp:lastModifiedBy>Simon Kisira</cp:lastModifiedBy>
  <cp:revision>265</cp:revision>
  <cp:lastPrinted>2019-05-13T08:28:04Z</cp:lastPrinted>
  <dcterms:created xsi:type="dcterms:W3CDTF">2019-06-19T11:28:38Z</dcterms:created>
  <dcterms:modified xsi:type="dcterms:W3CDTF">2021-05-20T04:45:41Z</dcterms:modified>
</cp:coreProperties>
</file>