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352" r:id="rId3"/>
    <p:sldId id="272" r:id="rId4"/>
  </p:sldIdLst>
  <p:sldSz cx="12192000" cy="6858000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148"/>
    <a:srgbClr val="672E7E"/>
    <a:srgbClr val="ED7D31"/>
    <a:srgbClr val="259B41"/>
    <a:srgbClr val="868686"/>
    <a:srgbClr val="54263C"/>
    <a:srgbClr val="9B476F"/>
    <a:srgbClr val="1E8035"/>
    <a:srgbClr val="391123"/>
    <a:srgbClr val="B761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532F7AF-C93A-41A7-8A57-333A25713B65}" v="4" dt="2021-06-10T09:14:28.09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607" y="55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2119" cy="466434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3" y="0"/>
            <a:ext cx="2982119" cy="466434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2B8997B2-7CE6-49D9-AF5B-8FD62A865C2B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540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73892"/>
            <a:ext cx="5505450" cy="3660458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9"/>
            <a:ext cx="2982119" cy="466433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3" y="8829969"/>
            <a:ext cx="2982119" cy="466433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686B7AA8-3498-4394-9A59-9EFFEF347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940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A889-3821-44C2-8F62-C3FA7C8451CA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D956-5D0F-4ADF-A018-E2085DD44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759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A889-3821-44C2-8F62-C3FA7C8451CA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D956-5D0F-4ADF-A018-E2085DD44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822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A889-3821-44C2-8F62-C3FA7C8451CA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D956-5D0F-4ADF-A018-E2085DD44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967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A889-3821-44C2-8F62-C3FA7C8451CA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D956-5D0F-4ADF-A018-E2085DD44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76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A889-3821-44C2-8F62-C3FA7C8451CA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D956-5D0F-4ADF-A018-E2085DD44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534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A889-3821-44C2-8F62-C3FA7C8451CA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D956-5D0F-4ADF-A018-E2085DD44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124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A889-3821-44C2-8F62-C3FA7C8451CA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D956-5D0F-4ADF-A018-E2085DD44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068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A889-3821-44C2-8F62-C3FA7C8451CA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D956-5D0F-4ADF-A018-E2085DD44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353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A889-3821-44C2-8F62-C3FA7C8451CA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D956-5D0F-4ADF-A018-E2085DD44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399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A889-3821-44C2-8F62-C3FA7C8451CA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D956-5D0F-4ADF-A018-E2085DD44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267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5A889-3821-44C2-8F62-C3FA7C8451CA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D956-5D0F-4ADF-A018-E2085DD44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725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15A889-3821-44C2-8F62-C3FA7C8451CA}" type="datetimeFigureOut">
              <a:rPr lang="en-US" smtClean="0"/>
              <a:t>6/10/2021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0DD956-5D0F-4ADF-A018-E2085DD44B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345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0" y="-24387"/>
            <a:ext cx="12192000" cy="6882388"/>
          </a:xfrm>
          <a:prstGeom prst="rect">
            <a:avLst/>
          </a:prstGeom>
          <a:pattFill prst="dkUpDiag">
            <a:fgClr>
              <a:srgbClr val="391123"/>
            </a:fgClr>
            <a:bgClr>
              <a:srgbClr val="663148"/>
            </a:bgClr>
          </a:pattFill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6075"/>
            <a:r>
              <a:rPr lang="en-US" sz="3000" b="1">
                <a:solidFill>
                  <a:schemeClr val="bg1"/>
                </a:solidFill>
                <a:latin typeface="Helvetica" panose="020B0604020202020204" pitchFamily="34" charset="0"/>
                <a:cs typeface="Segoe UI" panose="020B0502040204020203" pitchFamily="34" charset="0"/>
              </a:rPr>
              <a:t> </a:t>
            </a:r>
            <a:endParaRPr lang="en-US" sz="3000" b="1" dirty="0">
              <a:solidFill>
                <a:schemeClr val="bg1"/>
              </a:solidFill>
              <a:latin typeface="Helvetica" panose="020B0604020202020204" pitchFamily="34" charset="0"/>
              <a:cs typeface="Segoe UI" panose="020B0502040204020203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4971" y="878889"/>
            <a:ext cx="6851251" cy="2914441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</a:pPr>
            <a:r>
              <a:rPr lang="en-US" sz="2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Guiding Questions on Covid-19 Responses and Lessons Learned</a:t>
            </a:r>
            <a:br>
              <a:rPr lang="en-US" sz="28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endParaRPr lang="en-US" sz="28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129" y="3018315"/>
            <a:ext cx="7027093" cy="2591813"/>
          </a:xfrm>
        </p:spPr>
        <p:txBody>
          <a:bodyPr>
            <a:normAutofit/>
          </a:bodyPr>
          <a:lstStyle/>
          <a:p>
            <a:endParaRPr lang="en-US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l"/>
            <a:endParaRPr lang="en-US" sz="20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l"/>
            <a:endParaRPr lang="en-US" sz="20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l"/>
            <a:r>
              <a:rPr lang="en-US" sz="20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June 2021</a:t>
            </a:r>
          </a:p>
          <a:p>
            <a:pPr algn="l"/>
            <a:endParaRPr lang="en-US" sz="20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l"/>
            <a:endParaRPr lang="en-US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EC856BA-4681-6B43-9B3F-E62C538F60B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8474" t="9963" r="7746" b="16584"/>
          <a:stretch/>
        </p:blipFill>
        <p:spPr>
          <a:xfrm>
            <a:off x="7975108" y="-71021"/>
            <a:ext cx="4216892" cy="692902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8B094DE-286B-264F-9212-7B145CA692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7234" y="5216223"/>
            <a:ext cx="3601619" cy="1737844"/>
          </a:xfrm>
          <a:prstGeom prst="rect">
            <a:avLst/>
          </a:prstGeom>
          <a:noFill/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8B094DE-286B-264F-9212-7B145CA692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71812" y="48716"/>
            <a:ext cx="1620188" cy="781769"/>
          </a:xfrm>
          <a:prstGeom prst="rect">
            <a:avLst/>
          </a:prstGeom>
        </p:spPr>
      </p:pic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5427469C-B884-48E6-9F0C-1BE4B8B44E0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35" t="2041"/>
          <a:stretch/>
        </p:blipFill>
        <p:spPr>
          <a:xfrm>
            <a:off x="4745783" y="5554640"/>
            <a:ext cx="2992322" cy="1006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100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0" y="6100619"/>
            <a:ext cx="12192000" cy="757381"/>
          </a:xfrm>
          <a:prstGeom prst="rect">
            <a:avLst/>
          </a:prstGeom>
          <a:pattFill prst="dkUpDiag">
            <a:fgClr>
              <a:srgbClr val="391123"/>
            </a:fgClr>
            <a:bgClr>
              <a:srgbClr val="663148"/>
            </a:bgClr>
          </a:patt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6075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" panose="020B0604020202020204" pitchFamily="34" charset="0"/>
                <a:ea typeface="+mj-ea"/>
                <a:cs typeface="Segoe UI" panose="020B0502040204020203" pitchFamily="34" charset="0"/>
              </a:rPr>
              <a:t> </a:t>
            </a:r>
            <a:endParaRPr kumimoji="0" lang="en-US" sz="3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elvetica" panose="020B0604020202020204" pitchFamily="34" charset="0"/>
              <a:ea typeface="+mj-ea"/>
              <a:cs typeface="Segoe UI" panose="020B0502040204020203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1175480"/>
            <a:ext cx="12192000" cy="0"/>
          </a:xfrm>
          <a:prstGeom prst="line">
            <a:avLst/>
          </a:prstGeom>
          <a:ln w="38100">
            <a:solidFill>
              <a:srgbClr val="29AD48"/>
            </a:solidFill>
          </a:ln>
          <a:effectLst>
            <a:reflection blurRad="6350" stA="50000" endA="300" endPos="90000" dir="5400000" sy="-100000" algn="bl" rotWithShape="0"/>
          </a:effectLst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534907" y="302938"/>
            <a:ext cx="37529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1E8035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Guiding Questions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87E0A6-E78E-514E-8106-25687A1969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130" y="2562403"/>
            <a:ext cx="1475054" cy="139879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06" y="235824"/>
            <a:ext cx="793325" cy="71134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B31E544-3749-41D3-A6E5-B67AE27C58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67949" y="6100619"/>
            <a:ext cx="1620188" cy="781769"/>
          </a:xfrm>
          <a:prstGeom prst="rect">
            <a:avLst/>
          </a:prstGeom>
        </p:spPr>
      </p:pic>
      <p:pic>
        <p:nvPicPr>
          <p:cNvPr id="12" name="Picture 11" descr="Logo&#10;&#10;Description automatically generated">
            <a:extLst>
              <a:ext uri="{FF2B5EF4-FFF2-40B4-BE49-F238E27FC236}">
                <a16:creationId xmlns:a16="http://schemas.microsoft.com/office/drawing/2014/main" id="{10EEC299-1BC0-419E-91F6-BC5FDEE84E6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44"/>
          <a:stretch/>
        </p:blipFill>
        <p:spPr>
          <a:xfrm>
            <a:off x="10288137" y="6191381"/>
            <a:ext cx="1750864" cy="60024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6CFFA4C-7AC5-4CA3-969E-8BB49CC067B0}"/>
              </a:ext>
            </a:extLst>
          </p:cNvPr>
          <p:cNvSpPr txBox="1"/>
          <p:nvPr/>
        </p:nvSpPr>
        <p:spPr>
          <a:xfrm>
            <a:off x="1903863" y="1227144"/>
            <a:ext cx="9704731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AutoNum type="arabicPeriod"/>
            </a:pPr>
            <a:r>
              <a:rPr lang="en-US" sz="2400" b="1" dirty="0">
                <a:solidFill>
                  <a:srgbClr val="663148"/>
                </a:solidFill>
              </a:rPr>
              <a:t>What sectors and development outcomes have been most affected by Covid-19 pandemic, and how?</a:t>
            </a:r>
          </a:p>
          <a:p>
            <a:pPr marL="457200" indent="-457200">
              <a:buFontTx/>
              <a:buAutoNum type="arabicPeriod"/>
            </a:pP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663148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457200" indent="-457200">
              <a:buFontTx/>
              <a:buAutoNum type="arabicPeriod"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66314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What are the 3 main priorities your country is focusing on in the fight against Covid-19 and its effects?</a:t>
            </a:r>
          </a:p>
          <a:p>
            <a:pPr marL="457200" indent="-457200">
              <a:buFontTx/>
              <a:buAutoNum type="arabicPeriod"/>
            </a:pP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663148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457200" indent="-457200">
              <a:buFontTx/>
              <a:buAutoNum type="arabicPeriod"/>
            </a:pPr>
            <a:r>
              <a:rPr lang="en-US" sz="2400" b="1" dirty="0">
                <a:solidFill>
                  <a:srgbClr val="663148"/>
                </a:solidFill>
              </a:rPr>
              <a:t>What policy measures has your country put in place to mitigate the effects of Covid-19 outbreak? </a:t>
            </a:r>
          </a:p>
          <a:p>
            <a:pPr marL="457200" indent="-457200">
              <a:buFontTx/>
              <a:buAutoNum type="arabicPeriod"/>
            </a:pP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663148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457200" indent="-457200">
              <a:buFontTx/>
              <a:buAutoNum type="arabicPeriod"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66314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Please outline 3 major challenges your country is facing in the fight against Covid-19.</a:t>
            </a:r>
          </a:p>
          <a:p>
            <a:pPr marL="457200" indent="-457200">
              <a:buFontTx/>
              <a:buAutoNum type="arabicPeriod"/>
            </a:pPr>
            <a:endParaRPr lang="en-US" sz="1400" b="1" dirty="0">
              <a:solidFill>
                <a:srgbClr val="663148"/>
              </a:solidFill>
              <a:latin typeface="Calibri" panose="020F0502020204030204"/>
            </a:endParaRPr>
          </a:p>
          <a:p>
            <a:pPr marL="457200" indent="-457200">
              <a:buFontTx/>
              <a:buAutoNum type="arabicPeriod"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66314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What are the key lessons your country has learnt from the fight against Covid-19? </a:t>
            </a:r>
            <a:endParaRPr lang="en-US" sz="1900" b="1" dirty="0">
              <a:solidFill>
                <a:srgbClr val="6631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4273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0" y="0"/>
            <a:ext cx="12192000" cy="6862917"/>
          </a:xfrm>
          <a:prstGeom prst="rect">
            <a:avLst/>
          </a:prstGeom>
          <a:pattFill prst="dkUpDiag">
            <a:fgClr>
              <a:srgbClr val="391123"/>
            </a:fgClr>
            <a:bgClr>
              <a:srgbClr val="663148"/>
            </a:bgClr>
          </a:patt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6075"/>
            <a:r>
              <a:rPr lang="en-US" sz="3000" b="1">
                <a:solidFill>
                  <a:schemeClr val="bg1"/>
                </a:solidFill>
                <a:latin typeface="Helvetica" panose="020B0604020202020204" pitchFamily="34" charset="0"/>
                <a:cs typeface="Segoe UI" panose="020B0502040204020203" pitchFamily="34" charset="0"/>
              </a:rPr>
              <a:t> </a:t>
            </a:r>
            <a:endParaRPr lang="en-US" sz="3000" b="1" dirty="0">
              <a:solidFill>
                <a:schemeClr val="bg1"/>
              </a:solidFill>
              <a:latin typeface="Helvetica" panose="020B0604020202020204" pitchFamily="34" charset="0"/>
              <a:cs typeface="Segoe UI" panose="020B0502040204020203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98196" y="5875070"/>
            <a:ext cx="9144000" cy="657872"/>
          </a:xfrm>
          <a:prstGeom prst="rect">
            <a:avLst/>
          </a:prstGeom>
          <a:ln>
            <a:noFill/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75" b="1" dirty="0">
                <a:ln/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Thank You • </a:t>
            </a:r>
            <a:r>
              <a:rPr lang="ar-EG" sz="3675" b="1" dirty="0">
                <a:ln/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شكرا </a:t>
            </a:r>
            <a:r>
              <a:rPr lang="en-US" sz="3675" b="1" dirty="0">
                <a:ln/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• Merci • Obrigado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8313" y="512248"/>
            <a:ext cx="5983767" cy="567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0093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SCBFAM Program Budget Presentation - Bahir Dar May 2018.pptx [Read-Only]" id="{441E9F44-4F44-431F-A7F3-10BFD939A1A1}" vid="{BC567A5B-422A-4450-9AE8-896A147FD5C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GSCBFAM Program Budget Presentation - Bahir Dar May 2018</Template>
  <TotalTime>4591</TotalTime>
  <Words>107</Words>
  <Application>Microsoft Office PowerPoint</Application>
  <PresentationFormat>Widescreen</PresentationFormat>
  <Paragraphs>19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Helvetica</vt:lpstr>
      <vt:lpstr>Segoe UI</vt:lpstr>
      <vt:lpstr>Office Theme</vt:lpstr>
      <vt:lpstr>Guiding Questions on Covid-19 Responses and Lessons Learned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Draft 2020 AUC Program Budget</dc:title>
  <dc:creator>Alem</dc:creator>
  <cp:lastModifiedBy>Abiola Shomang</cp:lastModifiedBy>
  <cp:revision>267</cp:revision>
  <cp:lastPrinted>2019-05-13T08:28:04Z</cp:lastPrinted>
  <dcterms:created xsi:type="dcterms:W3CDTF">2019-06-19T11:28:38Z</dcterms:created>
  <dcterms:modified xsi:type="dcterms:W3CDTF">2021-06-10T12:25:17Z</dcterms:modified>
</cp:coreProperties>
</file>