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52" r:id="rId3"/>
    <p:sldId id="315" r:id="rId4"/>
    <p:sldId id="353" r:id="rId5"/>
    <p:sldId id="354" r:id="rId6"/>
    <p:sldId id="338" r:id="rId7"/>
    <p:sldId id="272" r:id="rId8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148"/>
    <a:srgbClr val="672E7E"/>
    <a:srgbClr val="ED7D31"/>
    <a:srgbClr val="259B41"/>
    <a:srgbClr val="868686"/>
    <a:srgbClr val="54263C"/>
    <a:srgbClr val="9B476F"/>
    <a:srgbClr val="1E8035"/>
    <a:srgbClr val="391123"/>
    <a:srgbClr val="B76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FB4166-F457-42DB-9DC0-295D9142917E}" v="14" dt="2021-04-26T13:51:31.0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7" y="5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ola Shomang" userId="a575304b-b68d-4148-8fd4-f2b7a7f3137c" providerId="ADAL" clId="{1EFB4166-F457-42DB-9DC0-295D9142917E}"/>
    <pc:docChg chg="undo custSel addSld delSld modSld">
      <pc:chgData name="Abiola Shomang" userId="a575304b-b68d-4148-8fd4-f2b7a7f3137c" providerId="ADAL" clId="{1EFB4166-F457-42DB-9DC0-295D9142917E}" dt="2021-05-19T17:51:55.220" v="791" actId="47"/>
      <pc:docMkLst>
        <pc:docMk/>
      </pc:docMkLst>
      <pc:sldChg chg="addSp delSp modSp mod">
        <pc:chgData name="Abiola Shomang" userId="a575304b-b68d-4148-8fd4-f2b7a7f3137c" providerId="ADAL" clId="{1EFB4166-F457-42DB-9DC0-295D9142917E}" dt="2021-04-26T14:08:08.817" v="776" actId="6549"/>
        <pc:sldMkLst>
          <pc:docMk/>
          <pc:sldMk cId="3784100837" sldId="256"/>
        </pc:sldMkLst>
        <pc:spChg chg="mod">
          <ac:chgData name="Abiola Shomang" userId="a575304b-b68d-4148-8fd4-f2b7a7f3137c" providerId="ADAL" clId="{1EFB4166-F457-42DB-9DC0-295D9142917E}" dt="2021-04-26T13:56:58.478" v="773" actId="207"/>
          <ac:spMkLst>
            <pc:docMk/>
            <pc:sldMk cId="3784100837" sldId="256"/>
            <ac:spMk id="7" creationId="{00000000-0000-0000-0000-000000000000}"/>
          </ac:spMkLst>
        </pc:spChg>
        <pc:spChg chg="mod">
          <ac:chgData name="Abiola Shomang" userId="a575304b-b68d-4148-8fd4-f2b7a7f3137c" providerId="ADAL" clId="{1EFB4166-F457-42DB-9DC0-295D9142917E}" dt="2021-04-26T14:08:08.817" v="776" actId="6549"/>
          <ac:spMkLst>
            <pc:docMk/>
            <pc:sldMk cId="3784100837" sldId="256"/>
            <ac:spMk id="9" creationId="{E8908CFC-5FDA-4EAD-B6C9-8E066BA220B2}"/>
          </ac:spMkLst>
        </pc:spChg>
        <pc:picChg chg="add del mod">
          <ac:chgData name="Abiola Shomang" userId="a575304b-b68d-4148-8fd4-f2b7a7f3137c" providerId="ADAL" clId="{1EFB4166-F457-42DB-9DC0-295D9142917E}" dt="2021-04-26T12:35:52.083" v="72" actId="478"/>
          <ac:picMkLst>
            <pc:docMk/>
            <pc:sldMk cId="3784100837" sldId="256"/>
            <ac:picMk id="3" creationId="{B4152ECE-03E2-4117-9C66-445C188AD50D}"/>
          </ac:picMkLst>
        </pc:picChg>
        <pc:picChg chg="mod">
          <ac:chgData name="Abiola Shomang" userId="a575304b-b68d-4148-8fd4-f2b7a7f3137c" providerId="ADAL" clId="{1EFB4166-F457-42DB-9DC0-295D9142917E}" dt="2021-04-26T12:35:54.756" v="73" actId="1076"/>
          <ac:picMkLst>
            <pc:docMk/>
            <pc:sldMk cId="3784100837" sldId="256"/>
            <ac:picMk id="5" creationId="{A8B094DE-286B-264F-9212-7B145CA69279}"/>
          </ac:picMkLst>
        </pc:picChg>
      </pc:sldChg>
      <pc:sldChg chg="modSp del mod">
        <pc:chgData name="Abiola Shomang" userId="a575304b-b68d-4148-8fd4-f2b7a7f3137c" providerId="ADAL" clId="{1EFB4166-F457-42DB-9DC0-295D9142917E}" dt="2021-05-19T17:51:55.220" v="791" actId="47"/>
        <pc:sldMkLst>
          <pc:docMk/>
          <pc:sldMk cId="2047519476" sldId="314"/>
        </pc:sldMkLst>
        <pc:spChg chg="mod">
          <ac:chgData name="Abiola Shomang" userId="a575304b-b68d-4148-8fd4-f2b7a7f3137c" providerId="ADAL" clId="{1EFB4166-F457-42DB-9DC0-295D9142917E}" dt="2021-04-26T13:48:55.200" v="704" actId="20577"/>
          <ac:spMkLst>
            <pc:docMk/>
            <pc:sldMk cId="2047519476" sldId="314"/>
            <ac:spMk id="31" creationId="{00000000-0000-0000-0000-000000000000}"/>
          </ac:spMkLst>
        </pc:spChg>
      </pc:sldChg>
      <pc:sldChg chg="modSp mod">
        <pc:chgData name="Abiola Shomang" userId="a575304b-b68d-4148-8fd4-f2b7a7f3137c" providerId="ADAL" clId="{1EFB4166-F457-42DB-9DC0-295D9142917E}" dt="2021-04-26T13:49:15.316" v="713" actId="20577"/>
        <pc:sldMkLst>
          <pc:docMk/>
          <pc:sldMk cId="2344043106" sldId="315"/>
        </pc:sldMkLst>
        <pc:spChg chg="mod">
          <ac:chgData name="Abiola Shomang" userId="a575304b-b68d-4148-8fd4-f2b7a7f3137c" providerId="ADAL" clId="{1EFB4166-F457-42DB-9DC0-295D9142917E}" dt="2021-04-26T13:49:15.316" v="713" actId="20577"/>
          <ac:spMkLst>
            <pc:docMk/>
            <pc:sldMk cId="2344043106" sldId="315"/>
            <ac:spMk id="3" creationId="{00000000-0000-0000-0000-000000000000}"/>
          </ac:spMkLst>
        </pc:spChg>
        <pc:spChg chg="mod">
          <ac:chgData name="Abiola Shomang" userId="a575304b-b68d-4148-8fd4-f2b7a7f3137c" providerId="ADAL" clId="{1EFB4166-F457-42DB-9DC0-295D9142917E}" dt="2021-04-26T12:41:58.036" v="352" actId="20577"/>
          <ac:spMkLst>
            <pc:docMk/>
            <pc:sldMk cId="2344043106" sldId="315"/>
            <ac:spMk id="7" creationId="{00000000-0000-0000-0000-000000000000}"/>
          </ac:spMkLst>
        </pc:spChg>
      </pc:sldChg>
      <pc:sldChg chg="del">
        <pc:chgData name="Abiola Shomang" userId="a575304b-b68d-4148-8fd4-f2b7a7f3137c" providerId="ADAL" clId="{1EFB4166-F457-42DB-9DC0-295D9142917E}" dt="2021-04-26T12:39:59.483" v="255" actId="47"/>
        <pc:sldMkLst>
          <pc:docMk/>
          <pc:sldMk cId="3019372091" sldId="316"/>
        </pc:sldMkLst>
      </pc:sldChg>
      <pc:sldChg chg="del">
        <pc:chgData name="Abiola Shomang" userId="a575304b-b68d-4148-8fd4-f2b7a7f3137c" providerId="ADAL" clId="{1EFB4166-F457-42DB-9DC0-295D9142917E}" dt="2021-04-26T12:40:07.101" v="258" actId="47"/>
        <pc:sldMkLst>
          <pc:docMk/>
          <pc:sldMk cId="3403803150" sldId="317"/>
        </pc:sldMkLst>
      </pc:sldChg>
      <pc:sldChg chg="del">
        <pc:chgData name="Abiola Shomang" userId="a575304b-b68d-4148-8fd4-f2b7a7f3137c" providerId="ADAL" clId="{1EFB4166-F457-42DB-9DC0-295D9142917E}" dt="2021-04-26T12:39:58.006" v="254" actId="47"/>
        <pc:sldMkLst>
          <pc:docMk/>
          <pc:sldMk cId="1180485324" sldId="337"/>
        </pc:sldMkLst>
      </pc:sldChg>
      <pc:sldChg chg="addSp delSp modSp mod">
        <pc:chgData name="Abiola Shomang" userId="a575304b-b68d-4148-8fd4-f2b7a7f3137c" providerId="ADAL" clId="{1EFB4166-F457-42DB-9DC0-295D9142917E}" dt="2021-04-26T14:08:30.306" v="790" actId="20577"/>
        <pc:sldMkLst>
          <pc:docMk/>
          <pc:sldMk cId="2800534427" sldId="338"/>
        </pc:sldMkLst>
        <pc:spChg chg="mod">
          <ac:chgData name="Abiola Shomang" userId="a575304b-b68d-4148-8fd4-f2b7a7f3137c" providerId="ADAL" clId="{1EFB4166-F457-42DB-9DC0-295D9142917E}" dt="2021-04-26T13:53:13.958" v="762" actId="1076"/>
          <ac:spMkLst>
            <pc:docMk/>
            <pc:sldMk cId="2800534427" sldId="338"/>
            <ac:spMk id="3" creationId="{00000000-0000-0000-0000-000000000000}"/>
          </ac:spMkLst>
        </pc:spChg>
        <pc:spChg chg="add del mod">
          <ac:chgData name="Abiola Shomang" userId="a575304b-b68d-4148-8fd4-f2b7a7f3137c" providerId="ADAL" clId="{1EFB4166-F457-42DB-9DC0-295D9142917E}" dt="2021-04-26T14:08:30.306" v="790" actId="20577"/>
          <ac:spMkLst>
            <pc:docMk/>
            <pc:sldMk cId="2800534427" sldId="338"/>
            <ac:spMk id="7" creationId="{00000000-0000-0000-0000-000000000000}"/>
          </ac:spMkLst>
        </pc:spChg>
        <pc:spChg chg="add del">
          <ac:chgData name="Abiola Shomang" userId="a575304b-b68d-4148-8fd4-f2b7a7f3137c" providerId="ADAL" clId="{1EFB4166-F457-42DB-9DC0-295D9142917E}" dt="2021-04-26T12:48:48.195" v="482" actId="22"/>
          <ac:spMkLst>
            <pc:docMk/>
            <pc:sldMk cId="2800534427" sldId="338"/>
            <ac:spMk id="11" creationId="{0F4C5F98-739E-4F0E-B814-0EA664E0DDE0}"/>
          </ac:spMkLst>
        </pc:spChg>
        <pc:graphicFrameChg chg="add del">
          <ac:chgData name="Abiola Shomang" userId="a575304b-b68d-4148-8fd4-f2b7a7f3137c" providerId="ADAL" clId="{1EFB4166-F457-42DB-9DC0-295D9142917E}" dt="2021-04-26T13:37:38.408" v="572" actId="3680"/>
          <ac:graphicFrameMkLst>
            <pc:docMk/>
            <pc:sldMk cId="2800534427" sldId="338"/>
            <ac:graphicFrameMk id="5" creationId="{59739CE5-6E09-4751-9CC4-91A4C769CDA8}"/>
          </ac:graphicFrameMkLst>
        </pc:graphicFrameChg>
        <pc:graphicFrameChg chg="add mod modGraphic">
          <ac:chgData name="Abiola Shomang" userId="a575304b-b68d-4148-8fd4-f2b7a7f3137c" providerId="ADAL" clId="{1EFB4166-F457-42DB-9DC0-295D9142917E}" dt="2021-04-26T13:53:53.904" v="771" actId="14734"/>
          <ac:graphicFrameMkLst>
            <pc:docMk/>
            <pc:sldMk cId="2800534427" sldId="338"/>
            <ac:graphicFrameMk id="12" creationId="{0BB2D733-EC24-4245-AA4C-5E7DE997B253}"/>
          </ac:graphicFrameMkLst>
        </pc:graphicFrameChg>
        <pc:graphicFrameChg chg="add mod modGraphic">
          <ac:chgData name="Abiola Shomang" userId="a575304b-b68d-4148-8fd4-f2b7a7f3137c" providerId="ADAL" clId="{1EFB4166-F457-42DB-9DC0-295D9142917E}" dt="2021-04-26T13:53:44.692" v="769" actId="14734"/>
          <ac:graphicFrameMkLst>
            <pc:docMk/>
            <pc:sldMk cId="2800534427" sldId="338"/>
            <ac:graphicFrameMk id="13" creationId="{20B36D2D-F524-4A6F-988E-B3DD2314A401}"/>
          </ac:graphicFrameMkLst>
        </pc:graphicFrameChg>
        <pc:picChg chg="del">
          <ac:chgData name="Abiola Shomang" userId="a575304b-b68d-4148-8fd4-f2b7a7f3137c" providerId="ADAL" clId="{1EFB4166-F457-42DB-9DC0-295D9142917E}" dt="2021-04-26T12:49:54.506" v="539" actId="478"/>
          <ac:picMkLst>
            <pc:docMk/>
            <pc:sldMk cId="2800534427" sldId="338"/>
            <ac:picMk id="8" creationId="{A087E0A6-E78E-514E-8106-25687A19693B}"/>
          </ac:picMkLst>
        </pc:picChg>
      </pc:sldChg>
      <pc:sldChg chg="del">
        <pc:chgData name="Abiola Shomang" userId="a575304b-b68d-4148-8fd4-f2b7a7f3137c" providerId="ADAL" clId="{1EFB4166-F457-42DB-9DC0-295D9142917E}" dt="2021-04-26T12:40:03.636" v="256" actId="47"/>
        <pc:sldMkLst>
          <pc:docMk/>
          <pc:sldMk cId="2333221475" sldId="339"/>
        </pc:sldMkLst>
      </pc:sldChg>
      <pc:sldChg chg="del">
        <pc:chgData name="Abiola Shomang" userId="a575304b-b68d-4148-8fd4-f2b7a7f3137c" providerId="ADAL" clId="{1EFB4166-F457-42DB-9DC0-295D9142917E}" dt="2021-04-26T12:40:05.647" v="257" actId="47"/>
        <pc:sldMkLst>
          <pc:docMk/>
          <pc:sldMk cId="3597234229" sldId="340"/>
        </pc:sldMkLst>
      </pc:sldChg>
      <pc:sldChg chg="del">
        <pc:chgData name="Abiola Shomang" userId="a575304b-b68d-4148-8fd4-f2b7a7f3137c" providerId="ADAL" clId="{1EFB4166-F457-42DB-9DC0-295D9142917E}" dt="2021-04-26T12:40:10.571" v="259" actId="47"/>
        <pc:sldMkLst>
          <pc:docMk/>
          <pc:sldMk cId="1709613264" sldId="341"/>
        </pc:sldMkLst>
      </pc:sldChg>
      <pc:sldChg chg="del">
        <pc:chgData name="Abiola Shomang" userId="a575304b-b68d-4148-8fd4-f2b7a7f3137c" providerId="ADAL" clId="{1EFB4166-F457-42DB-9DC0-295D9142917E}" dt="2021-04-26T12:40:11.484" v="260" actId="47"/>
        <pc:sldMkLst>
          <pc:docMk/>
          <pc:sldMk cId="4035284010" sldId="342"/>
        </pc:sldMkLst>
      </pc:sldChg>
      <pc:sldChg chg="del">
        <pc:chgData name="Abiola Shomang" userId="a575304b-b68d-4148-8fd4-f2b7a7f3137c" providerId="ADAL" clId="{1EFB4166-F457-42DB-9DC0-295D9142917E}" dt="2021-04-26T12:40:12.458" v="261" actId="47"/>
        <pc:sldMkLst>
          <pc:docMk/>
          <pc:sldMk cId="588730213" sldId="343"/>
        </pc:sldMkLst>
      </pc:sldChg>
      <pc:sldChg chg="del">
        <pc:chgData name="Abiola Shomang" userId="a575304b-b68d-4148-8fd4-f2b7a7f3137c" providerId="ADAL" clId="{1EFB4166-F457-42DB-9DC0-295D9142917E}" dt="2021-04-26T12:39:15.814" v="251" actId="47"/>
        <pc:sldMkLst>
          <pc:docMk/>
          <pc:sldMk cId="3490687032" sldId="345"/>
        </pc:sldMkLst>
      </pc:sldChg>
      <pc:sldChg chg="del">
        <pc:chgData name="Abiola Shomang" userId="a575304b-b68d-4148-8fd4-f2b7a7f3137c" providerId="ADAL" clId="{1EFB4166-F457-42DB-9DC0-295D9142917E}" dt="2021-04-26T12:39:18.632" v="252" actId="47"/>
        <pc:sldMkLst>
          <pc:docMk/>
          <pc:sldMk cId="1059268838" sldId="347"/>
        </pc:sldMkLst>
      </pc:sldChg>
      <pc:sldChg chg="del">
        <pc:chgData name="Abiola Shomang" userId="a575304b-b68d-4148-8fd4-f2b7a7f3137c" providerId="ADAL" clId="{1EFB4166-F457-42DB-9DC0-295D9142917E}" dt="2021-04-26T12:39:21.793" v="253" actId="47"/>
        <pc:sldMkLst>
          <pc:docMk/>
          <pc:sldMk cId="1089151540" sldId="351"/>
        </pc:sldMkLst>
      </pc:sldChg>
      <pc:sldChg chg="modSp mod">
        <pc:chgData name="Abiola Shomang" userId="a575304b-b68d-4148-8fd4-f2b7a7f3137c" providerId="ADAL" clId="{1EFB4166-F457-42DB-9DC0-295D9142917E}" dt="2021-04-26T12:45:54.792" v="436" actId="20577"/>
        <pc:sldMkLst>
          <pc:docMk/>
          <pc:sldMk cId="933427379" sldId="352"/>
        </pc:sldMkLst>
        <pc:spChg chg="mod">
          <ac:chgData name="Abiola Shomang" userId="a575304b-b68d-4148-8fd4-f2b7a7f3137c" providerId="ADAL" clId="{1EFB4166-F457-42DB-9DC0-295D9142917E}" dt="2021-04-26T12:45:54.792" v="436" actId="20577"/>
          <ac:spMkLst>
            <pc:docMk/>
            <pc:sldMk cId="933427379" sldId="352"/>
            <ac:spMk id="3" creationId="{00000000-0000-0000-0000-000000000000}"/>
          </ac:spMkLst>
        </pc:spChg>
        <pc:spChg chg="mod">
          <ac:chgData name="Abiola Shomang" userId="a575304b-b68d-4148-8fd4-f2b7a7f3137c" providerId="ADAL" clId="{1EFB4166-F457-42DB-9DC0-295D9142917E}" dt="2021-04-26T12:40:39.734" v="282" actId="20577"/>
          <ac:spMkLst>
            <pc:docMk/>
            <pc:sldMk cId="933427379" sldId="352"/>
            <ac:spMk id="7" creationId="{00000000-0000-0000-0000-000000000000}"/>
          </ac:spMkLst>
        </pc:spChg>
      </pc:sldChg>
      <pc:sldChg chg="addSp modSp mod">
        <pc:chgData name="Abiola Shomang" userId="a575304b-b68d-4148-8fd4-f2b7a7f3137c" providerId="ADAL" clId="{1EFB4166-F457-42DB-9DC0-295D9142917E}" dt="2021-04-26T13:33:51.432" v="570" actId="1076"/>
        <pc:sldMkLst>
          <pc:docMk/>
          <pc:sldMk cId="1184502564" sldId="353"/>
        </pc:sldMkLst>
        <pc:spChg chg="mod">
          <ac:chgData name="Abiola Shomang" userId="a575304b-b68d-4148-8fd4-f2b7a7f3137c" providerId="ADAL" clId="{1EFB4166-F457-42DB-9DC0-295D9142917E}" dt="2021-04-26T12:50:11.250" v="547" actId="20577"/>
          <ac:spMkLst>
            <pc:docMk/>
            <pc:sldMk cId="1184502564" sldId="353"/>
            <ac:spMk id="7" creationId="{00000000-0000-0000-0000-000000000000}"/>
          </ac:spMkLst>
        </pc:spChg>
        <pc:spChg chg="add mod">
          <ac:chgData name="Abiola Shomang" userId="a575304b-b68d-4148-8fd4-f2b7a7f3137c" providerId="ADAL" clId="{1EFB4166-F457-42DB-9DC0-295D9142917E}" dt="2021-04-26T13:33:49.208" v="569" actId="1076"/>
          <ac:spMkLst>
            <pc:docMk/>
            <pc:sldMk cId="1184502564" sldId="353"/>
            <ac:spMk id="12" creationId="{F21CB409-91F1-4939-86A7-5FB21816001D}"/>
          </ac:spMkLst>
        </pc:spChg>
        <pc:picChg chg="add mod modCrop">
          <ac:chgData name="Abiola Shomang" userId="a575304b-b68d-4148-8fd4-f2b7a7f3137c" providerId="ADAL" clId="{1EFB4166-F457-42DB-9DC0-295D9142917E}" dt="2021-04-26T13:20:53.641" v="553" actId="1076"/>
          <ac:picMkLst>
            <pc:docMk/>
            <pc:sldMk cId="1184502564" sldId="353"/>
            <ac:picMk id="5" creationId="{C51B3C7B-4953-4ED7-BB16-1ACC3FD19DAE}"/>
          </ac:picMkLst>
        </pc:picChg>
        <pc:picChg chg="add mod modCrop">
          <ac:chgData name="Abiola Shomang" userId="a575304b-b68d-4148-8fd4-f2b7a7f3137c" providerId="ADAL" clId="{1EFB4166-F457-42DB-9DC0-295D9142917E}" dt="2021-04-26T13:21:27.369" v="560" actId="732"/>
          <ac:picMkLst>
            <pc:docMk/>
            <pc:sldMk cId="1184502564" sldId="353"/>
            <ac:picMk id="11" creationId="{2E7B3252-3873-420C-AEE4-13441C148B13}"/>
          </ac:picMkLst>
        </pc:picChg>
        <pc:picChg chg="add mod">
          <ac:chgData name="Abiola Shomang" userId="a575304b-b68d-4148-8fd4-f2b7a7f3137c" providerId="ADAL" clId="{1EFB4166-F457-42DB-9DC0-295D9142917E}" dt="2021-04-26T13:33:51.432" v="570" actId="1076"/>
          <ac:picMkLst>
            <pc:docMk/>
            <pc:sldMk cId="1184502564" sldId="353"/>
            <ac:picMk id="14" creationId="{71D4E40F-6894-48DC-90BC-E5F593B17ADA}"/>
          </ac:picMkLst>
        </pc:picChg>
      </pc:sldChg>
      <pc:sldChg chg="addSp delSp modSp new mod">
        <pc:chgData name="Abiola Shomang" userId="a575304b-b68d-4148-8fd4-f2b7a7f3137c" providerId="ADAL" clId="{1EFB4166-F457-42DB-9DC0-295D9142917E}" dt="2021-04-26T13:48:11.247" v="661" actId="1076"/>
        <pc:sldMkLst>
          <pc:docMk/>
          <pc:sldMk cId="305130422" sldId="354"/>
        </pc:sldMkLst>
        <pc:spChg chg="del">
          <ac:chgData name="Abiola Shomang" userId="a575304b-b68d-4148-8fd4-f2b7a7f3137c" providerId="ADAL" clId="{1EFB4166-F457-42DB-9DC0-295D9142917E}" dt="2021-04-26T13:43:09.483" v="628" actId="478"/>
          <ac:spMkLst>
            <pc:docMk/>
            <pc:sldMk cId="305130422" sldId="354"/>
            <ac:spMk id="2" creationId="{5968B1AE-4CA8-40C0-B89E-4C565D2097B9}"/>
          </ac:spMkLst>
        </pc:spChg>
        <pc:spChg chg="del">
          <ac:chgData name="Abiola Shomang" userId="a575304b-b68d-4148-8fd4-f2b7a7f3137c" providerId="ADAL" clId="{1EFB4166-F457-42DB-9DC0-295D9142917E}" dt="2021-04-26T13:43:12.065" v="629" actId="478"/>
          <ac:spMkLst>
            <pc:docMk/>
            <pc:sldMk cId="305130422" sldId="354"/>
            <ac:spMk id="3" creationId="{64AB4370-66F5-4A77-A801-8A710AFAB7C0}"/>
          </ac:spMkLst>
        </pc:spChg>
        <pc:picChg chg="add mod modCrop">
          <ac:chgData name="Abiola Shomang" userId="a575304b-b68d-4148-8fd4-f2b7a7f3137c" providerId="ADAL" clId="{1EFB4166-F457-42DB-9DC0-295D9142917E}" dt="2021-04-26T13:48:09.440" v="660" actId="1076"/>
          <ac:picMkLst>
            <pc:docMk/>
            <pc:sldMk cId="305130422" sldId="354"/>
            <ac:picMk id="5" creationId="{759DF2C1-77F9-42C8-9200-6D881A5FE911}"/>
          </ac:picMkLst>
        </pc:picChg>
        <pc:picChg chg="add mod modCrop">
          <ac:chgData name="Abiola Shomang" userId="a575304b-b68d-4148-8fd4-f2b7a7f3137c" providerId="ADAL" clId="{1EFB4166-F457-42DB-9DC0-295D9142917E}" dt="2021-04-26T13:48:11.247" v="661" actId="1076"/>
          <ac:picMkLst>
            <pc:docMk/>
            <pc:sldMk cId="305130422" sldId="354"/>
            <ac:picMk id="7" creationId="{ABA38919-B394-4D38-9277-7829E12C6B9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B8997B2-7CE6-49D9-AF5B-8FD62A865C2B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6B7AA8-3498-4394-9A59-9EFFEF347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A889-3821-44C2-8F62-C3FA7C8451CA}" type="datetimeFigureOut">
              <a:rPr lang="en-US" smtClean="0"/>
              <a:t>5/19/2021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nepad.org/skillsportalforyouth/good-practice/hospitality-college-uses-technology-step-plate-during-covid-19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-24387"/>
            <a:ext cx="12192000" cy="6882388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 dirty="0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862" y="4555756"/>
            <a:ext cx="4466133" cy="215498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48716"/>
            <a:ext cx="1620188" cy="7817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8908CFC-5FDA-4EAD-B6C9-8E066BA220B2}"/>
              </a:ext>
            </a:extLst>
          </p:cNvPr>
          <p:cNvSpPr txBox="1">
            <a:spLocks/>
          </p:cNvSpPr>
          <p:nvPr/>
        </p:nvSpPr>
        <p:spPr>
          <a:xfrm>
            <a:off x="1206726" y="2079884"/>
            <a:ext cx="9563186" cy="11762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DOCUMENTING AGENDA 2063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COUNTRY BEST PRACTICES</a:t>
            </a:r>
          </a:p>
        </p:txBody>
      </p:sp>
    </p:spTree>
    <p:extLst>
      <p:ext uri="{BB962C8B-B14F-4D97-AF65-F5344CB8AC3E}">
        <p14:creationId xmlns:p14="http://schemas.microsoft.com/office/powerpoint/2010/main" val="378410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576" y="1461392"/>
            <a:ext cx="9920748" cy="442842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Since the adoption of Agenda 2063 at the Golden Jubilee celebrations of the formation of the OAU /AU in May 2013, many countries, regional economic communities and stakeholders have gained a wealth of knowledge and expertise in the implementation of Agenda 2063.  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Many inspiring lessons learned, success stories and innovative solutions with impactful and promising results are emerging.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: Documenting and bringing these best practices to scale to support peer learning and accelerate progress towards The Africa We Want.</a:t>
            </a: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GB" sz="18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GB" sz="18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2012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Rationale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2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6705" y="1461392"/>
            <a:ext cx="9484660" cy="429395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Definition: </a:t>
            </a: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“best practice” is defined as a practice, technique or method that has proven to work well and produced good results and is therefore recommended as a model or benchmark.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Principles: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Provides a method or technique that has consistently shown good results compared with those achieved with other means;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Provides a set of guidelines, ethics or ideas that represent the most efficient course of action;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usually evidence-based and hence can used as a benchmark;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evolve to become better as improvements are discovered;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be used to maintain high quality and efficiency.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Criteria: </a:t>
            </a: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definition, a best practice should meet at least the criteria: </a:t>
            </a:r>
            <a:r>
              <a:rPr lang="en-US" sz="1700" i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effectiveness, efficiency, relevance, ethical soundness, and possibility of replication </a:t>
            </a:r>
            <a:endParaRPr lang="en-GB" sz="2000" i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7452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2063 Best Practice Guidelines</a:t>
            </a:r>
            <a:endParaRPr lang="en-US" sz="32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43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j-ea"/>
                <a:cs typeface="Segoe UI" panose="020B0502040204020203" pitchFamily="34" charset="0"/>
              </a:rPr>
              <a:t> 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ea typeface="+mj-ea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494" y="1184103"/>
            <a:ext cx="9531587" cy="4777425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1E8035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Examples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E8035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1B3C7B-4953-4ED7-BB16-1ACC3FD19D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157" t="20470" r="37201" b="12946"/>
          <a:stretch/>
        </p:blipFill>
        <p:spPr>
          <a:xfrm>
            <a:off x="361666" y="1395166"/>
            <a:ext cx="3248168" cy="45663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7B3252-3873-420C-AEE4-13441C148B1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045" t="27640" r="36921" b="6946"/>
          <a:stretch/>
        </p:blipFill>
        <p:spPr>
          <a:xfrm>
            <a:off x="3896435" y="1487606"/>
            <a:ext cx="3295935" cy="4486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1CB409-91F1-4939-86A7-5FB21816001D}"/>
              </a:ext>
            </a:extLst>
          </p:cNvPr>
          <p:cNvSpPr txBox="1"/>
          <p:nvPr/>
        </p:nvSpPr>
        <p:spPr>
          <a:xfrm>
            <a:off x="7091082" y="146295"/>
            <a:ext cx="4810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6"/>
              </a:rPr>
              <a:t>https://nepad.org/skillsportalforyouth/good-practice/hospitality-college-uses-technology-step-plate-during-covid-19</a:t>
            </a:r>
            <a:endParaRPr lang="en-ZA" dirty="0"/>
          </a:p>
        </p:txBody>
      </p:sp>
      <p:pic>
        <p:nvPicPr>
          <p:cNvPr id="14" name="Picture 13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71D4E40F-6894-48DC-90BC-E5F593B17AD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388" y="1527583"/>
            <a:ext cx="4663294" cy="400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02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9DF2C1-77F9-42C8-9200-6D881A5FE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90" t="17861" r="43694" b="20945"/>
          <a:stretch/>
        </p:blipFill>
        <p:spPr>
          <a:xfrm>
            <a:off x="319378" y="248915"/>
            <a:ext cx="5568288" cy="6560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A38919-B394-4D38-9277-7829E12C6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4" t="20940" r="42893" b="18945"/>
          <a:stretch/>
        </p:blipFill>
        <p:spPr>
          <a:xfrm>
            <a:off x="5887666" y="222916"/>
            <a:ext cx="6013370" cy="641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0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495" y="1175480"/>
            <a:ext cx="9531587" cy="4777425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err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Outline</a:t>
            </a:r>
            <a:r>
              <a:rPr lang="fr-FR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fr-FR" sz="3200" b="1" dirty="0" err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Documenting</a:t>
            </a:r>
            <a:r>
              <a:rPr lang="fr-FR" sz="3200" b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Best </a:t>
            </a:r>
            <a:r>
              <a:rPr lang="fr-FR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Practices</a:t>
            </a:r>
            <a:endParaRPr lang="en-US" sz="32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BB2D733-EC24-4245-AA4C-5E7DE997B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62307"/>
              </p:ext>
            </p:extLst>
          </p:nvPr>
        </p:nvGraphicFramePr>
        <p:xfrm>
          <a:off x="595537" y="1542194"/>
          <a:ext cx="4914024" cy="3989034"/>
        </p:xfrm>
        <a:graphic>
          <a:graphicData uri="http://schemas.openxmlformats.org/drawingml/2006/table">
            <a:tbl>
              <a:tblPr firstRow="1" firstCol="1" bandRow="1"/>
              <a:tblGrid>
                <a:gridCol w="4914024">
                  <a:extLst>
                    <a:ext uri="{9D8B030D-6E8A-4147-A177-3AD203B41FA5}">
                      <a16:colId xmlns:a16="http://schemas.microsoft.com/office/drawing/2014/main" val="2733435402"/>
                    </a:ext>
                  </a:extLst>
                </a:gridCol>
              </a:tblGrid>
              <a:tr h="28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013710" algn="ctr"/>
                          <a:tab pos="4756785" algn="l"/>
                        </a:tabLs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1: Identifying Information		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776416"/>
                  </a:ext>
                </a:extLst>
              </a:tr>
              <a:tr h="29313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Title of Best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8489254"/>
                  </a:ext>
                </a:extLst>
              </a:tr>
              <a:tr h="313898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Brief Description of the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3445528"/>
                  </a:ext>
                </a:extLst>
              </a:tr>
              <a:tr h="294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2: Detailed Description of the Practice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968280"/>
                  </a:ext>
                </a:extLst>
              </a:tr>
              <a:tr h="269384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is the problem being addressed?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9201097"/>
                  </a:ext>
                </a:extLst>
              </a:tr>
              <a:tr h="29342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Which population is being affected?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1266895"/>
                  </a:ext>
                </a:extLst>
              </a:tr>
              <a:tr h="14018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were the objectives and targets of implementing the practice?</a:t>
                      </a: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6267849"/>
                  </a:ext>
                </a:extLst>
              </a:tr>
              <a:tr h="281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3: Implementation of the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71121"/>
                  </a:ext>
                </a:extLst>
              </a:tr>
              <a:tr h="235265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were the main activities carried out?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4388809"/>
                  </a:ext>
                </a:extLst>
              </a:tr>
              <a:tr h="22130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Where and for how long were the activities carried out?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201084"/>
                  </a:ext>
                </a:extLst>
              </a:tr>
              <a:tr h="209603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Who were the key implementers and collaborators?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6722381"/>
                  </a:ext>
                </a:extLst>
              </a:tr>
              <a:tr h="287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4: Results to Date</a:t>
                      </a: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57687"/>
                  </a:ext>
                </a:extLst>
              </a:tr>
              <a:tr h="44135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concrete results have been achieved – both in the immediate / short-term (outputs) and in the medium-term (outcomes)?</a:t>
                      </a: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944290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0B36D2D-F524-4A6F-988E-B3DD2314A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87162"/>
              </p:ext>
            </p:extLst>
          </p:nvPr>
        </p:nvGraphicFramePr>
        <p:xfrm>
          <a:off x="6096000" y="1542194"/>
          <a:ext cx="5179082" cy="4070730"/>
        </p:xfrm>
        <a:graphic>
          <a:graphicData uri="http://schemas.openxmlformats.org/drawingml/2006/table">
            <a:tbl>
              <a:tblPr firstRow="1" firstCol="1" bandRow="1"/>
              <a:tblGrid>
                <a:gridCol w="5179082">
                  <a:extLst>
                    <a:ext uri="{9D8B030D-6E8A-4147-A177-3AD203B41FA5}">
                      <a16:colId xmlns:a16="http://schemas.microsoft.com/office/drawing/2014/main" val="795245158"/>
                    </a:ext>
                  </a:extLst>
                </a:gridCol>
              </a:tblGrid>
              <a:tr h="313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5: Lessons Learnt and Success Factors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097745"/>
                  </a:ext>
                </a:extLst>
              </a:tr>
              <a:tr h="565966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Was an in-depth review, assessment or evaluation of the practice carried out? If yes, what worked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well?What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were the key factors of success?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6231963"/>
                  </a:ext>
                </a:extLst>
              </a:tr>
              <a:tr h="22395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did not work well, and why?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6450140"/>
                  </a:ext>
                </a:extLst>
              </a:tr>
              <a:tr h="29487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could have been done better or differently?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1109031"/>
                  </a:ext>
                </a:extLst>
              </a:tr>
              <a:tr h="2912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6: Innovation and Adaptation / Assimilation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888181"/>
                  </a:ext>
                </a:extLst>
              </a:tr>
              <a:tr h="20744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are the 3 to 5 key features of the practice that make it stand-out as a best practice?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5338450"/>
                  </a:ext>
                </a:extLst>
              </a:tr>
              <a:tr h="22542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How has the practice contributed to innovations in the thematic or geographical area of operation?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731368"/>
                  </a:ext>
                </a:extLst>
              </a:tr>
              <a:tr h="422843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To what extent is the target population embracing and assimilating the new practice – as an innovation in its socio-economic development pursuit?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3383280"/>
                  </a:ext>
                </a:extLst>
              </a:tr>
              <a:tr h="281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7: Recommendations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55489"/>
                  </a:ext>
                </a:extLst>
              </a:tr>
              <a:tr h="240711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are the key considerations if the practice is to be replicated elsewhere successfully?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33504"/>
                  </a:ext>
                </a:extLst>
              </a:tr>
              <a:tr h="277140">
                <a:tc>
                  <a:txBody>
                    <a:bodyPr/>
                    <a:lstStyle/>
                    <a:p>
                      <a:pPr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8: Contact details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682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0534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6862917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8196" y="5875070"/>
            <a:ext cx="9144000" cy="65787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• </a:t>
            </a:r>
            <a:r>
              <a:rPr lang="ar-EG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شكرا </a:t>
            </a: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• Merci • Obrigado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3" y="512248"/>
            <a:ext cx="5983767" cy="567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0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CBFAM Program Budget Presentation - Bahir Dar May 2018.pptx [Read-Only]" id="{441E9F44-4F44-431F-A7F3-10BFD939A1A1}" vid="{BC567A5B-422A-4450-9AE8-896A147FD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GSCBFAM Program Budget Presentation - Bahir Dar May 2018</Template>
  <TotalTime>2600</TotalTime>
  <Words>521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Helvetica</vt:lpstr>
      <vt:lpstr>Segoe UI</vt:lpstr>
      <vt:lpstr>Univers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Draft 2020 AUC Program Budget</dc:title>
  <dc:creator>Alem</dc:creator>
  <cp:lastModifiedBy>Abiola Shomang</cp:lastModifiedBy>
  <cp:revision>159</cp:revision>
  <cp:lastPrinted>2019-05-13T08:28:04Z</cp:lastPrinted>
  <dcterms:created xsi:type="dcterms:W3CDTF">2019-06-19T11:28:38Z</dcterms:created>
  <dcterms:modified xsi:type="dcterms:W3CDTF">2021-05-19T17:51:57Z</dcterms:modified>
</cp:coreProperties>
</file>